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828" autoAdjust="0"/>
  </p:normalViewPr>
  <p:slideViewPr>
    <p:cSldViewPr>
      <p:cViewPr>
        <p:scale>
          <a:sx n="77" d="100"/>
          <a:sy n="77" d="100"/>
        </p:scale>
        <p:origin x="-94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DE17E-ECE3-4572-AB35-8C2BD69336BC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AD454-A9A6-48C5-80FC-05649C67F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15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D454-A9A6-48C5-80FC-05649C67FFFF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57488" y="2357430"/>
            <a:ext cx="47863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smtClean="0">
                <a:solidFill>
                  <a:srgbClr val="FF0000"/>
                </a:solidFill>
                <a:latin typeface="Monotype Corsiva" pitchFamily="66" charset="0"/>
              </a:rPr>
              <a:t>Городской конкурс</a:t>
            </a:r>
          </a:p>
          <a:p>
            <a:pPr algn="ctr"/>
            <a:r>
              <a:rPr lang="ru-RU" sz="3200" b="1" i="1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5400" b="1" i="1" smtClean="0">
                <a:solidFill>
                  <a:srgbClr val="FF0000"/>
                </a:solidFill>
                <a:latin typeface="Monotype Corsiva" pitchFamily="66" charset="0"/>
              </a:rPr>
              <a:t>«Новый год стучит в окно!»</a:t>
            </a:r>
            <a:endParaRPr lang="ru-RU" sz="5400" b="1" i="1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7554" y="428604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rgbClr val="FF0000"/>
                </a:solidFill>
                <a:latin typeface="Monotype Corsiva" pitchFamily="66" charset="0"/>
              </a:rPr>
              <a:t>МАОУ «Лицей №1» г.Березники</a:t>
            </a:r>
            <a:endParaRPr lang="ru-RU" sz="2400" b="1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628" y="614364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>
                <a:solidFill>
                  <a:srgbClr val="FF0000"/>
                </a:solidFill>
                <a:latin typeface="Monotype Corsiva" pitchFamily="66" charset="0"/>
              </a:rPr>
              <a:t>2020 год</a:t>
            </a:r>
            <a:endParaRPr lang="ru-RU" b="1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628" y="214290"/>
            <a:ext cx="34290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mtClean="0">
                <a:solidFill>
                  <a:srgbClr val="0000FF"/>
                </a:solidFill>
                <a:latin typeface="Monotype Corsiva" pitchFamily="66" charset="0"/>
              </a:rPr>
              <a:t>Вот и зимушка – зима</a:t>
            </a:r>
          </a:p>
          <a:p>
            <a:r>
              <a:rPr lang="ru-RU" sz="2400" b="1" smtClean="0">
                <a:solidFill>
                  <a:srgbClr val="0000FF"/>
                </a:solidFill>
                <a:latin typeface="Monotype Corsiva" pitchFamily="66" charset="0"/>
              </a:rPr>
              <a:t>К нам пришла с весельем.</a:t>
            </a:r>
          </a:p>
          <a:p>
            <a:r>
              <a:rPr lang="ru-RU" sz="2400" b="1" smtClean="0">
                <a:solidFill>
                  <a:srgbClr val="0000FF"/>
                </a:solidFill>
                <a:latin typeface="Monotype Corsiva" pitchFamily="66" charset="0"/>
              </a:rPr>
              <a:t>Закружилось все вокруг</a:t>
            </a:r>
          </a:p>
          <a:p>
            <a:r>
              <a:rPr lang="ru-RU" sz="2400" b="1" smtClean="0">
                <a:solidFill>
                  <a:srgbClr val="0000FF"/>
                </a:solidFill>
                <a:latin typeface="Monotype Corsiva" pitchFamily="66" charset="0"/>
              </a:rPr>
              <a:t>Снежной каруселью.</a:t>
            </a:r>
          </a:p>
          <a:p>
            <a:r>
              <a:rPr lang="ru-RU" sz="2400" b="1" smtClean="0">
                <a:solidFill>
                  <a:srgbClr val="0000FF"/>
                </a:solidFill>
                <a:latin typeface="Monotype Corsiva" pitchFamily="66" charset="0"/>
              </a:rPr>
              <a:t>С нами делится она</a:t>
            </a:r>
          </a:p>
          <a:p>
            <a:r>
              <a:rPr lang="ru-RU" sz="2400" b="1" smtClean="0">
                <a:solidFill>
                  <a:srgbClr val="0000FF"/>
                </a:solidFill>
                <a:latin typeface="Monotype Corsiva" pitchFamily="66" charset="0"/>
              </a:rPr>
              <a:t>Серебром пушистым.</a:t>
            </a:r>
          </a:p>
          <a:p>
            <a:r>
              <a:rPr lang="ru-RU" sz="2400" b="1" err="1" smtClean="0">
                <a:solidFill>
                  <a:srgbClr val="0000FF"/>
                </a:solidFill>
                <a:latin typeface="Monotype Corsiva" pitchFamily="66" charset="0"/>
              </a:rPr>
              <a:t>Принакрыла все кругом </a:t>
            </a:r>
          </a:p>
          <a:p>
            <a:r>
              <a:rPr lang="ru-RU" sz="2400" b="1" smtClean="0">
                <a:solidFill>
                  <a:srgbClr val="0000FF"/>
                </a:solidFill>
                <a:latin typeface="Monotype Corsiva" pitchFamily="66" charset="0"/>
              </a:rPr>
              <a:t>Снегом белым, чистым.</a:t>
            </a:r>
          </a:p>
          <a:p>
            <a:endParaRPr lang="ru-RU" smtClean="0"/>
          </a:p>
        </p:txBody>
      </p:sp>
      <p:pic>
        <p:nvPicPr>
          <p:cNvPr id="3074" name="Picture 2" descr="https://domofoto.ru/photo/01/31/91/131912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00034" y="3143248"/>
            <a:ext cx="5072098" cy="36433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929322" y="4214818"/>
            <a:ext cx="2714644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b="1" smtClean="0">
                <a:solidFill>
                  <a:srgbClr val="FF0000"/>
                </a:solidFill>
                <a:latin typeface="Monotype Corsiva" pitchFamily="66" charset="0"/>
              </a:rPr>
              <a:t>Скоро-скоро Новый год, а лицеисты не готовы?</a:t>
            </a:r>
          </a:p>
          <a:p>
            <a:pPr>
              <a:buFontTx/>
              <a:buChar char="-"/>
            </a:pPr>
            <a:r>
              <a:rPr lang="ru-RU" b="1" smtClean="0">
                <a:solidFill>
                  <a:srgbClr val="FF0000"/>
                </a:solidFill>
                <a:latin typeface="Monotype Corsiva" pitchFamily="66" charset="0"/>
              </a:rPr>
              <a:t>Непорядок! Нужно это исправить!</a:t>
            </a:r>
          </a:p>
          <a:p>
            <a:endParaRPr lang="ru-RU"/>
          </a:p>
        </p:txBody>
      </p:sp>
    </p:spTree>
  </p:cSld>
  <p:clrMapOvr>
    <a:masterClrMapping/>
  </p:clrMapOvr>
  <p:transition spd="med" advTm="2000">
    <p:wipe dir="r"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28662" y="357166"/>
            <a:ext cx="3643338" cy="32147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286380" y="357166"/>
            <a:ext cx="3357586" cy="31432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000496" y="3714752"/>
            <a:ext cx="3568145" cy="307183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071670" y="3286124"/>
            <a:ext cx="6286544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smtClean="0">
                <a:solidFill>
                  <a:srgbClr val="FF0000"/>
                </a:solidFill>
                <a:latin typeface="Monotype Corsiva" pitchFamily="66" charset="0"/>
              </a:rPr>
              <a:t>Зашуршала мишура! Затрудилась детвора! </a:t>
            </a:r>
            <a:endParaRPr lang="ru-RU" sz="2800" b="1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2910" y="285728"/>
            <a:ext cx="3571900" cy="31858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57752" y="357166"/>
            <a:ext cx="3357586" cy="307183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714744" y="3529234"/>
            <a:ext cx="3429024" cy="33287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428729" y="3071810"/>
            <a:ext cx="678661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smtClean="0">
                <a:solidFill>
                  <a:srgbClr val="FF0000"/>
                </a:solidFill>
                <a:latin typeface="Monotype Corsiva" pitchFamily="66" charset="0"/>
              </a:rPr>
              <a:t>Мы творили, мастерили, вырезали и лепили!</a:t>
            </a:r>
            <a:endParaRPr lang="ru-RU" sz="2800" b="1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86314" y="0"/>
            <a:ext cx="3714776" cy="40005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000100" y="428604"/>
            <a:ext cx="2714644" cy="315626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071802" y="3500414"/>
            <a:ext cx="3643338" cy="33575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071538" y="3000372"/>
            <a:ext cx="692948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smtClean="0">
                <a:solidFill>
                  <a:srgbClr val="FF0000"/>
                </a:solidFill>
                <a:latin typeface="Monotype Corsiva" pitchFamily="66" charset="0"/>
              </a:rPr>
              <a:t>Даже конкурс объявили! Всех соседей удивили!</a:t>
            </a:r>
            <a:endParaRPr lang="ru-RU" sz="2800" b="1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71472" y="285728"/>
            <a:ext cx="3357586" cy="28575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857752" y="214290"/>
            <a:ext cx="3786214" cy="3571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142976" y="2786034"/>
            <a:ext cx="5643602" cy="40719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286116" y="2571744"/>
            <a:ext cx="257176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smtClean="0">
                <a:solidFill>
                  <a:srgbClr val="FF0000"/>
                </a:solidFill>
                <a:latin typeface="Monotype Corsiva" pitchFamily="66" charset="0"/>
              </a:rPr>
              <a:t>И в итоге, …</a:t>
            </a:r>
            <a:endParaRPr lang="ru-RU" sz="2800" b="1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71736" y="1785926"/>
            <a:ext cx="5786478" cy="43718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86248" y="928670"/>
            <a:ext cx="2008187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smtClean="0">
                <a:solidFill>
                  <a:srgbClr val="FF0000"/>
                </a:solidFill>
                <a:latin typeface="Monotype Corsiva" pitchFamily="66" charset="0"/>
              </a:rPr>
              <a:t>Нарядили!!!!</a:t>
            </a:r>
            <a:endParaRPr lang="ru-RU" sz="2800" b="1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0034" y="142852"/>
            <a:ext cx="4714908" cy="3871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929058" y="2857496"/>
            <a:ext cx="4871902" cy="38288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572132" y="571480"/>
            <a:ext cx="3286148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smtClean="0">
                <a:solidFill>
                  <a:srgbClr val="FF0000"/>
                </a:solidFill>
                <a:latin typeface="Monotype Corsiva" pitchFamily="66" charset="0"/>
              </a:rPr>
              <a:t>Администрация, педагоги, учащиеся и родители МАОУ «Лицей №1» от всей души поздравляют всех жителей города Березники с наступающим Новым годом!</a:t>
            </a:r>
            <a:endParaRPr lang="ru-RU" sz="200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714612" y="785794"/>
            <a:ext cx="6429388" cy="524510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286116" y="1071546"/>
            <a:ext cx="50006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mtClean="0">
                <a:solidFill>
                  <a:srgbClr val="00B0F0"/>
                </a:solidFill>
                <a:latin typeface="Monotype Corsiva" pitchFamily="66" charset="0"/>
              </a:rPr>
              <a:t>Пусть тают снежинки, пусть тают сердца,</a:t>
            </a:r>
            <a:br>
              <a:rPr lang="ru-RU" sz="2000" b="1" smtClean="0">
                <a:solidFill>
                  <a:srgbClr val="00B0F0"/>
                </a:solidFill>
                <a:latin typeface="Monotype Corsiva" pitchFamily="66" charset="0"/>
              </a:rPr>
            </a:br>
            <a:r>
              <a:rPr lang="ru-RU" sz="2000" b="1" smtClean="0">
                <a:solidFill>
                  <a:srgbClr val="00B0F0"/>
                </a:solidFill>
                <a:latin typeface="Monotype Corsiva" pitchFamily="66" charset="0"/>
              </a:rPr>
              <a:t>Пусть сказке волшебной не будет конца,</a:t>
            </a:r>
            <a:br>
              <a:rPr lang="ru-RU" sz="2000" b="1" smtClean="0">
                <a:solidFill>
                  <a:srgbClr val="00B0F0"/>
                </a:solidFill>
                <a:latin typeface="Monotype Corsiva" pitchFamily="66" charset="0"/>
              </a:rPr>
            </a:br>
            <a:r>
              <a:rPr lang="ru-RU" sz="2000" b="1" smtClean="0">
                <a:solidFill>
                  <a:srgbClr val="00B0F0"/>
                </a:solidFill>
                <a:latin typeface="Monotype Corsiva" pitchFamily="66" charset="0"/>
              </a:rPr>
              <a:t>Надежду с собой принесет Новый год,</a:t>
            </a:r>
            <a:br>
              <a:rPr lang="ru-RU" sz="2000" b="1" smtClean="0">
                <a:solidFill>
                  <a:srgbClr val="00B0F0"/>
                </a:solidFill>
                <a:latin typeface="Monotype Corsiva" pitchFamily="66" charset="0"/>
              </a:rPr>
            </a:br>
            <a:r>
              <a:rPr lang="ru-RU" sz="2000" b="1" smtClean="0">
                <a:solidFill>
                  <a:srgbClr val="00B0F0"/>
                </a:solidFill>
                <a:latin typeface="Monotype Corsiva" pitchFamily="66" charset="0"/>
              </a:rPr>
              <a:t>И все долгожданное произойдет!</a:t>
            </a:r>
            <a:br>
              <a:rPr lang="ru-RU" sz="2000" b="1" smtClean="0">
                <a:solidFill>
                  <a:srgbClr val="00B0F0"/>
                </a:solidFill>
                <a:latin typeface="Monotype Corsiva" pitchFamily="66" charset="0"/>
              </a:rPr>
            </a:br>
            <a:endParaRPr lang="ru-RU" sz="2000" b="1">
              <a:solidFill>
                <a:srgbClr val="00B0F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131</Words>
  <Application>Microsoft Office PowerPoint</Application>
  <PresentationFormat>Экран (4:3)</PresentationFormat>
  <Paragraphs>22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Mobile-Zam</cp:lastModifiedBy>
  <cp:revision>34</cp:revision>
  <dcterms:created xsi:type="dcterms:W3CDTF">2020-12-18T04:54:43Z</dcterms:created>
  <dcterms:modified xsi:type="dcterms:W3CDTF">2020-12-21T18:57:57Z</dcterms:modified>
</cp:coreProperties>
</file>